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  <p:sldId id="332" r:id="rId39"/>
    <p:sldId id="334" r:id="rId40"/>
    <p:sldId id="336" r:id="rId41"/>
    <p:sldId id="338" r:id="rId42"/>
    <p:sldId id="340" r:id="rId43"/>
    <p:sldId id="342" r:id="rId44"/>
    <p:sldId id="344" r:id="rId45"/>
    <p:sldId id="346" r:id="rId46"/>
    <p:sldId id="348" r:id="rId47"/>
    <p:sldId id="350" r:id="rId48"/>
    <p:sldId id="354" r:id="rId49"/>
  </p:sldIdLst>
  <p:sldSz cx="13049250" cy="7315200"/>
  <p:notesSz cx="6858000" cy="9144000"/>
  <p:custDataLst>
    <p:tags r:id="rId5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/>
    <p:restoredTop sz="0"/>
  </p:normalViewPr>
  <p:slideViewPr>
    <p:cSldViewPr>
      <p:cViewPr varScale="1">
        <p:scale>
          <a:sx n="107" d="100"/>
          <a:sy n="107" d="100"/>
        </p:scale>
        <p:origin x="4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tags" Target="tags/tag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8" Type="http://schemas.openxmlformats.org/officeDocument/2006/relationships/slide" Target="slides/slide7.xml" /><Relationship Id="rId51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71274-146F-480A-AE6E-4B1627BBA3A7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E7ED2-8408-4D0E-8D74-416832B618C0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47990-FF63-425D-B18D-6E7AAE2B6D37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1C2267-18BE-4387-9580-1BA1741C1BBC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06BC2F-0392-4688-B59F-BC896A3C29A5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B8618F-2732-47AC-9DAE-DA80B70BFE08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50918F-3054-448E-8DE6-D0ED433395D7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1EAF0-6401-4C3B-9405-51D841928DA6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310DC-DFBC-48B8-A571-AD98C0DCBFE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2BFBE-B351-4C5C-803D-FF0743C1C7C6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6446C-D055-4E22-B4B9-04F7CA10DEA9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png" /><Relationship Id="rId18" Type="http://schemas.openxmlformats.org/officeDocument/2006/relationships/image" Target="../media/image17.png" /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12" Type="http://schemas.openxmlformats.org/officeDocument/2006/relationships/image" Target="../media/image11.png" /><Relationship Id="rId17" Type="http://schemas.openxmlformats.org/officeDocument/2006/relationships/image" Target="../media/image16.png" /><Relationship Id="rId2" Type="http://schemas.openxmlformats.org/officeDocument/2006/relationships/image" Target="../media/image1.png" /><Relationship Id="rId16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png" /><Relationship Id="rId5" Type="http://schemas.openxmlformats.org/officeDocument/2006/relationships/image" Target="../media/image4.png" /><Relationship Id="rId15" Type="http://schemas.openxmlformats.org/officeDocument/2006/relationships/image" Target="../media/image14.pn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png" /><Relationship Id="rId14" Type="http://schemas.openxmlformats.org/officeDocument/2006/relationships/image" Target="../media/image13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19.png" /><Relationship Id="rId7" Type="http://schemas.openxmlformats.org/officeDocument/2006/relationships/image" Target="../media/image21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3.png" /><Relationship Id="rId4" Type="http://schemas.openxmlformats.org/officeDocument/2006/relationships/image" Target="../media/image2.png" /><Relationship Id="rId9" Type="http://schemas.openxmlformats.org/officeDocument/2006/relationships/image" Target="../media/image22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19.png" /><Relationship Id="rId7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Relationship Id="rId9" Type="http://schemas.openxmlformats.org/officeDocument/2006/relationships/image" Target="../media/image26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 /><Relationship Id="rId13" Type="http://schemas.openxmlformats.org/officeDocument/2006/relationships/image" Target="../media/image36.png" /><Relationship Id="rId3" Type="http://schemas.openxmlformats.org/officeDocument/2006/relationships/image" Target="../media/image28.png" /><Relationship Id="rId7" Type="http://schemas.openxmlformats.org/officeDocument/2006/relationships/image" Target="../media/image30.png" /><Relationship Id="rId12" Type="http://schemas.openxmlformats.org/officeDocument/2006/relationships/image" Target="../media/image35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9.png" /><Relationship Id="rId11" Type="http://schemas.openxmlformats.org/officeDocument/2006/relationships/image" Target="../media/image34.png" /><Relationship Id="rId5" Type="http://schemas.openxmlformats.org/officeDocument/2006/relationships/image" Target="../media/image3.png" /><Relationship Id="rId15" Type="http://schemas.openxmlformats.org/officeDocument/2006/relationships/image" Target="../media/image17.png" /><Relationship Id="rId10" Type="http://schemas.openxmlformats.org/officeDocument/2006/relationships/image" Target="../media/image33.png" /><Relationship Id="rId4" Type="http://schemas.openxmlformats.org/officeDocument/2006/relationships/image" Target="../media/image2.png" /><Relationship Id="rId9" Type="http://schemas.openxmlformats.org/officeDocument/2006/relationships/image" Target="../media/image32.png" /><Relationship Id="rId14" Type="http://schemas.openxmlformats.org/officeDocument/2006/relationships/image" Target="../media/image37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 /><Relationship Id="rId13" Type="http://schemas.openxmlformats.org/officeDocument/2006/relationships/image" Target="../media/image33.png" /><Relationship Id="rId18" Type="http://schemas.openxmlformats.org/officeDocument/2006/relationships/image" Target="../media/image50.png" /><Relationship Id="rId3" Type="http://schemas.openxmlformats.org/officeDocument/2006/relationships/image" Target="../media/image39.png" /><Relationship Id="rId7" Type="http://schemas.openxmlformats.org/officeDocument/2006/relationships/image" Target="../media/image42.png" /><Relationship Id="rId12" Type="http://schemas.openxmlformats.org/officeDocument/2006/relationships/image" Target="../media/image3.png" /><Relationship Id="rId17" Type="http://schemas.openxmlformats.org/officeDocument/2006/relationships/image" Target="../media/image49.png" /><Relationship Id="rId2" Type="http://schemas.openxmlformats.org/officeDocument/2006/relationships/image" Target="../media/image38.png" /><Relationship Id="rId16" Type="http://schemas.openxmlformats.org/officeDocument/2006/relationships/image" Target="../media/image48.png" /><Relationship Id="rId20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1.png" /><Relationship Id="rId11" Type="http://schemas.openxmlformats.org/officeDocument/2006/relationships/image" Target="../media/image46.png" /><Relationship Id="rId5" Type="http://schemas.openxmlformats.org/officeDocument/2006/relationships/image" Target="../media/image2.png" /><Relationship Id="rId15" Type="http://schemas.openxmlformats.org/officeDocument/2006/relationships/image" Target="../media/image47.png" /><Relationship Id="rId10" Type="http://schemas.openxmlformats.org/officeDocument/2006/relationships/image" Target="../media/image45.png" /><Relationship Id="rId19" Type="http://schemas.openxmlformats.org/officeDocument/2006/relationships/image" Target="../media/image51.png" /><Relationship Id="rId4" Type="http://schemas.openxmlformats.org/officeDocument/2006/relationships/image" Target="../media/image40.png" /><Relationship Id="rId9" Type="http://schemas.openxmlformats.org/officeDocument/2006/relationships/image" Target="../media/image44.png" /><Relationship Id="rId14" Type="http://schemas.openxmlformats.org/officeDocument/2006/relationships/image" Target="../media/image32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 /><Relationship Id="rId13" Type="http://schemas.openxmlformats.org/officeDocument/2006/relationships/image" Target="../media/image58.png" /><Relationship Id="rId3" Type="http://schemas.openxmlformats.org/officeDocument/2006/relationships/image" Target="../media/image19.png" /><Relationship Id="rId7" Type="http://schemas.openxmlformats.org/officeDocument/2006/relationships/image" Target="../media/image53.png" /><Relationship Id="rId12" Type="http://schemas.openxmlformats.org/officeDocument/2006/relationships/image" Target="../media/image57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56.png" /><Relationship Id="rId5" Type="http://schemas.openxmlformats.org/officeDocument/2006/relationships/image" Target="../media/image3.png" /><Relationship Id="rId10" Type="http://schemas.openxmlformats.org/officeDocument/2006/relationships/image" Target="../media/image55.png" /><Relationship Id="rId4" Type="http://schemas.openxmlformats.org/officeDocument/2006/relationships/image" Target="../media/image2.png" /><Relationship Id="rId9" Type="http://schemas.openxmlformats.org/officeDocument/2006/relationships/image" Target="../media/image17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 /><Relationship Id="rId3" Type="http://schemas.openxmlformats.org/officeDocument/2006/relationships/image" Target="../media/image60.png" /><Relationship Id="rId7" Type="http://schemas.openxmlformats.org/officeDocument/2006/relationships/image" Target="../media/image17.png" /><Relationship Id="rId2" Type="http://schemas.openxmlformats.org/officeDocument/2006/relationships/image" Target="../media/image5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64.png" /><Relationship Id="rId5" Type="http://schemas.openxmlformats.org/officeDocument/2006/relationships/image" Target="../media/image3.png" /><Relationship Id="rId10" Type="http://schemas.openxmlformats.org/officeDocument/2006/relationships/image" Target="../media/image63.png" /><Relationship Id="rId4" Type="http://schemas.openxmlformats.org/officeDocument/2006/relationships/image" Target="../media/image2.png" /><Relationship Id="rId9" Type="http://schemas.openxmlformats.org/officeDocument/2006/relationships/image" Target="../media/image62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 /><Relationship Id="rId3" Type="http://schemas.openxmlformats.org/officeDocument/2006/relationships/image" Target="../media/image60.png" /><Relationship Id="rId7" Type="http://schemas.openxmlformats.org/officeDocument/2006/relationships/image" Target="../media/image66.png" /><Relationship Id="rId2" Type="http://schemas.openxmlformats.org/officeDocument/2006/relationships/image" Target="../media/image6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69.png" /><Relationship Id="rId5" Type="http://schemas.openxmlformats.org/officeDocument/2006/relationships/image" Target="../media/image3.png" /><Relationship Id="rId10" Type="http://schemas.openxmlformats.org/officeDocument/2006/relationships/image" Target="../media/image68.png" /><Relationship Id="rId4" Type="http://schemas.openxmlformats.org/officeDocument/2006/relationships/image" Target="../media/image2.png" /><Relationship Id="rId9" Type="http://schemas.openxmlformats.org/officeDocument/2006/relationships/image" Target="../media/image17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71.png" /><Relationship Id="rId18" Type="http://schemas.openxmlformats.org/officeDocument/2006/relationships/image" Target="../media/image74.png" /><Relationship Id="rId3" Type="http://schemas.openxmlformats.org/officeDocument/2006/relationships/image" Target="../media/image39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73.png" /><Relationship Id="rId2" Type="http://schemas.openxmlformats.org/officeDocument/2006/relationships/image" Target="../media/image70.png" /><Relationship Id="rId16" Type="http://schemas.openxmlformats.org/officeDocument/2006/relationships/image" Target="../media/image72.png" /><Relationship Id="rId20" Type="http://schemas.openxmlformats.org/officeDocument/2006/relationships/image" Target="../media/image7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77.png" /><Relationship Id="rId7" Type="http://schemas.openxmlformats.org/officeDocument/2006/relationships/image" Target="../media/image78.png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80.png" /><Relationship Id="rId4" Type="http://schemas.openxmlformats.org/officeDocument/2006/relationships/image" Target="../media/image2.png" /><Relationship Id="rId9" Type="http://schemas.openxmlformats.org/officeDocument/2006/relationships/image" Target="../media/image79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13" Type="http://schemas.openxmlformats.org/officeDocument/2006/relationships/image" Target="../media/image86.png" /><Relationship Id="rId3" Type="http://schemas.openxmlformats.org/officeDocument/2006/relationships/image" Target="../media/image77.png" /><Relationship Id="rId7" Type="http://schemas.openxmlformats.org/officeDocument/2006/relationships/image" Target="../media/image82.png" /><Relationship Id="rId12" Type="http://schemas.openxmlformats.org/officeDocument/2006/relationships/image" Target="../media/image85.png" /><Relationship Id="rId2" Type="http://schemas.openxmlformats.org/officeDocument/2006/relationships/image" Target="../media/image8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84.png" /><Relationship Id="rId5" Type="http://schemas.openxmlformats.org/officeDocument/2006/relationships/image" Target="../media/image3.png" /><Relationship Id="rId10" Type="http://schemas.openxmlformats.org/officeDocument/2006/relationships/image" Target="../media/image83.png" /><Relationship Id="rId4" Type="http://schemas.openxmlformats.org/officeDocument/2006/relationships/image" Target="../media/image2.png" /><Relationship Id="rId9" Type="http://schemas.openxmlformats.org/officeDocument/2006/relationships/image" Target="../media/image80.png" /><Relationship Id="rId14" Type="http://schemas.openxmlformats.org/officeDocument/2006/relationships/image" Target="../media/image87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 /><Relationship Id="rId3" Type="http://schemas.openxmlformats.org/officeDocument/2006/relationships/image" Target="../media/image77.png" /><Relationship Id="rId7" Type="http://schemas.openxmlformats.org/officeDocument/2006/relationships/image" Target="../media/image17.png" /><Relationship Id="rId2" Type="http://schemas.openxmlformats.org/officeDocument/2006/relationships/image" Target="../media/image8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90.png" /><Relationship Id="rId4" Type="http://schemas.openxmlformats.org/officeDocument/2006/relationships/image" Target="../media/image2.png" /><Relationship Id="rId9" Type="http://schemas.openxmlformats.org/officeDocument/2006/relationships/image" Target="../media/image80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 /><Relationship Id="rId3" Type="http://schemas.openxmlformats.org/officeDocument/2006/relationships/image" Target="../media/image77.png" /><Relationship Id="rId7" Type="http://schemas.openxmlformats.org/officeDocument/2006/relationships/image" Target="../media/image17.png" /><Relationship Id="rId2" Type="http://schemas.openxmlformats.org/officeDocument/2006/relationships/image" Target="../media/image9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80.png" /><Relationship Id="rId4" Type="http://schemas.openxmlformats.org/officeDocument/2006/relationships/image" Target="../media/image2.png" /><Relationship Id="rId9" Type="http://schemas.openxmlformats.org/officeDocument/2006/relationships/image" Target="../media/image93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 /><Relationship Id="rId13" Type="http://schemas.openxmlformats.org/officeDocument/2006/relationships/image" Target="../media/image100.png" /><Relationship Id="rId3" Type="http://schemas.openxmlformats.org/officeDocument/2006/relationships/image" Target="../media/image95.png" /><Relationship Id="rId7" Type="http://schemas.openxmlformats.org/officeDocument/2006/relationships/image" Target="../media/image17.png" /><Relationship Id="rId12" Type="http://schemas.openxmlformats.org/officeDocument/2006/relationships/image" Target="../media/image99.png" /><Relationship Id="rId2" Type="http://schemas.openxmlformats.org/officeDocument/2006/relationships/image" Target="../media/image9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98.png" /><Relationship Id="rId5" Type="http://schemas.openxmlformats.org/officeDocument/2006/relationships/image" Target="../media/image3.png" /><Relationship Id="rId15" Type="http://schemas.openxmlformats.org/officeDocument/2006/relationships/image" Target="../media/image102.png" /><Relationship Id="rId10" Type="http://schemas.openxmlformats.org/officeDocument/2006/relationships/image" Target="../media/image97.png" /><Relationship Id="rId4" Type="http://schemas.openxmlformats.org/officeDocument/2006/relationships/image" Target="../media/image2.png" /><Relationship Id="rId9" Type="http://schemas.openxmlformats.org/officeDocument/2006/relationships/image" Target="../media/image80.png" /><Relationship Id="rId14" Type="http://schemas.openxmlformats.org/officeDocument/2006/relationships/image" Target="../media/image101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 /><Relationship Id="rId3" Type="http://schemas.openxmlformats.org/officeDocument/2006/relationships/image" Target="../media/image104.png" /><Relationship Id="rId7" Type="http://schemas.openxmlformats.org/officeDocument/2006/relationships/image" Target="../media/image17.png" /><Relationship Id="rId2" Type="http://schemas.openxmlformats.org/officeDocument/2006/relationships/image" Target="../media/image10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80.png" /><Relationship Id="rId4" Type="http://schemas.openxmlformats.org/officeDocument/2006/relationships/image" Target="../media/image2.png" /><Relationship Id="rId9" Type="http://schemas.openxmlformats.org/officeDocument/2006/relationships/image" Target="../media/image106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 /><Relationship Id="rId3" Type="http://schemas.openxmlformats.org/officeDocument/2006/relationships/image" Target="../media/image108.png" /><Relationship Id="rId7" Type="http://schemas.openxmlformats.org/officeDocument/2006/relationships/image" Target="../media/image17.png" /><Relationship Id="rId2" Type="http://schemas.openxmlformats.org/officeDocument/2006/relationships/image" Target="../media/image10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80.png" /><Relationship Id="rId4" Type="http://schemas.openxmlformats.org/officeDocument/2006/relationships/image" Target="../media/image2.png" /><Relationship Id="rId9" Type="http://schemas.openxmlformats.org/officeDocument/2006/relationships/image" Target="../media/image110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71.png" /><Relationship Id="rId18" Type="http://schemas.openxmlformats.org/officeDocument/2006/relationships/image" Target="../media/image74.png" /><Relationship Id="rId3" Type="http://schemas.openxmlformats.org/officeDocument/2006/relationships/image" Target="../media/image39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112.png" /><Relationship Id="rId2" Type="http://schemas.openxmlformats.org/officeDocument/2006/relationships/image" Target="../media/image111.png" /><Relationship Id="rId16" Type="http://schemas.openxmlformats.org/officeDocument/2006/relationships/image" Target="../media/image72.png" /><Relationship Id="rId20" Type="http://schemas.openxmlformats.org/officeDocument/2006/relationships/image" Target="../media/image11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77.png" /><Relationship Id="rId7" Type="http://schemas.openxmlformats.org/officeDocument/2006/relationships/image" Target="../media/image115.png" /><Relationship Id="rId2" Type="http://schemas.openxmlformats.org/officeDocument/2006/relationships/image" Target="../media/image11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17.png" /><Relationship Id="rId4" Type="http://schemas.openxmlformats.org/officeDocument/2006/relationships/image" Target="../media/image2.png" /><Relationship Id="rId9" Type="http://schemas.openxmlformats.org/officeDocument/2006/relationships/image" Target="../media/image116.png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13" Type="http://schemas.openxmlformats.org/officeDocument/2006/relationships/image" Target="../media/image120.png" /><Relationship Id="rId3" Type="http://schemas.openxmlformats.org/officeDocument/2006/relationships/image" Target="../media/image77.png" /><Relationship Id="rId7" Type="http://schemas.openxmlformats.org/officeDocument/2006/relationships/image" Target="../media/image119.png" /><Relationship Id="rId12" Type="http://schemas.openxmlformats.org/officeDocument/2006/relationships/image" Target="../media/image85.png" /><Relationship Id="rId2" Type="http://schemas.openxmlformats.org/officeDocument/2006/relationships/image" Target="../media/image1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84.png" /><Relationship Id="rId5" Type="http://schemas.openxmlformats.org/officeDocument/2006/relationships/image" Target="../media/image3.png" /><Relationship Id="rId10" Type="http://schemas.openxmlformats.org/officeDocument/2006/relationships/image" Target="../media/image83.png" /><Relationship Id="rId4" Type="http://schemas.openxmlformats.org/officeDocument/2006/relationships/image" Target="../media/image2.png" /><Relationship Id="rId9" Type="http://schemas.openxmlformats.org/officeDocument/2006/relationships/image" Target="../media/image117.png" /><Relationship Id="rId14" Type="http://schemas.openxmlformats.org/officeDocument/2006/relationships/image" Target="../media/image121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13" Type="http://schemas.openxmlformats.org/officeDocument/2006/relationships/image" Target="../media/image129.png" /><Relationship Id="rId3" Type="http://schemas.openxmlformats.org/officeDocument/2006/relationships/image" Target="../media/image123.png" /><Relationship Id="rId7" Type="http://schemas.openxmlformats.org/officeDocument/2006/relationships/image" Target="../media/image124.png" /><Relationship Id="rId12" Type="http://schemas.openxmlformats.org/officeDocument/2006/relationships/image" Target="../media/image128.png" /><Relationship Id="rId2" Type="http://schemas.openxmlformats.org/officeDocument/2006/relationships/image" Target="../media/image12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27.png" /><Relationship Id="rId5" Type="http://schemas.openxmlformats.org/officeDocument/2006/relationships/image" Target="../media/image3.png" /><Relationship Id="rId10" Type="http://schemas.openxmlformats.org/officeDocument/2006/relationships/image" Target="../media/image126.png" /><Relationship Id="rId4" Type="http://schemas.openxmlformats.org/officeDocument/2006/relationships/image" Target="../media/image2.png" /><Relationship Id="rId9" Type="http://schemas.openxmlformats.org/officeDocument/2006/relationships/image" Target="../media/image125.png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 /><Relationship Id="rId3" Type="http://schemas.openxmlformats.org/officeDocument/2006/relationships/image" Target="../media/image131.png" /><Relationship Id="rId7" Type="http://schemas.openxmlformats.org/officeDocument/2006/relationships/image" Target="../media/image17.png" /><Relationship Id="rId2" Type="http://schemas.openxmlformats.org/officeDocument/2006/relationships/image" Target="../media/image13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33.png" /><Relationship Id="rId4" Type="http://schemas.openxmlformats.org/officeDocument/2006/relationships/image" Target="../media/image2.png" /><Relationship Id="rId9" Type="http://schemas.openxmlformats.org/officeDocument/2006/relationships/image" Target="../media/image126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 /><Relationship Id="rId3" Type="http://schemas.openxmlformats.org/officeDocument/2006/relationships/image" Target="../media/image104.png" /><Relationship Id="rId7" Type="http://schemas.openxmlformats.org/officeDocument/2006/relationships/image" Target="../media/image17.png" /><Relationship Id="rId2" Type="http://schemas.openxmlformats.org/officeDocument/2006/relationships/image" Target="../media/image13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26.png" /><Relationship Id="rId4" Type="http://schemas.openxmlformats.org/officeDocument/2006/relationships/image" Target="../media/image2.png" /><Relationship Id="rId9" Type="http://schemas.openxmlformats.org/officeDocument/2006/relationships/image" Target="../media/image136.png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 /><Relationship Id="rId3" Type="http://schemas.openxmlformats.org/officeDocument/2006/relationships/image" Target="../media/image19.png" /><Relationship Id="rId7" Type="http://schemas.openxmlformats.org/officeDocument/2006/relationships/image" Target="../media/image17.png" /><Relationship Id="rId2" Type="http://schemas.openxmlformats.org/officeDocument/2006/relationships/image" Target="../media/image13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26.png" /><Relationship Id="rId4" Type="http://schemas.openxmlformats.org/officeDocument/2006/relationships/image" Target="../media/image2.png" /><Relationship Id="rId9" Type="http://schemas.openxmlformats.org/officeDocument/2006/relationships/image" Target="../media/image139.png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 /><Relationship Id="rId3" Type="http://schemas.openxmlformats.org/officeDocument/2006/relationships/image" Target="../media/image60.png" /><Relationship Id="rId7" Type="http://schemas.openxmlformats.org/officeDocument/2006/relationships/image" Target="../media/image17.png" /><Relationship Id="rId2" Type="http://schemas.openxmlformats.org/officeDocument/2006/relationships/image" Target="../media/image1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Relationship Id="rId9" Type="http://schemas.openxmlformats.org/officeDocument/2006/relationships/image" Target="../media/image126.png" 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 /><Relationship Id="rId3" Type="http://schemas.openxmlformats.org/officeDocument/2006/relationships/image" Target="../media/image104.png" /><Relationship Id="rId7" Type="http://schemas.openxmlformats.org/officeDocument/2006/relationships/image" Target="../media/image17.png" /><Relationship Id="rId2" Type="http://schemas.openxmlformats.org/officeDocument/2006/relationships/image" Target="../media/image14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45.png" /><Relationship Id="rId5" Type="http://schemas.openxmlformats.org/officeDocument/2006/relationships/image" Target="../media/image3.png" /><Relationship Id="rId10" Type="http://schemas.openxmlformats.org/officeDocument/2006/relationships/image" Target="../media/image144.png" /><Relationship Id="rId4" Type="http://schemas.openxmlformats.org/officeDocument/2006/relationships/image" Target="../media/image2.png" /><Relationship Id="rId9" Type="http://schemas.openxmlformats.org/officeDocument/2006/relationships/image" Target="../media/image126.png" 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 /><Relationship Id="rId3" Type="http://schemas.openxmlformats.org/officeDocument/2006/relationships/image" Target="../media/image147.png" /><Relationship Id="rId7" Type="http://schemas.openxmlformats.org/officeDocument/2006/relationships/image" Target="../media/image17.png" /><Relationship Id="rId2" Type="http://schemas.openxmlformats.org/officeDocument/2006/relationships/image" Target="../media/image14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26.png" /><Relationship Id="rId4" Type="http://schemas.openxmlformats.org/officeDocument/2006/relationships/image" Target="../media/image2.png" /><Relationship Id="rId9" Type="http://schemas.openxmlformats.org/officeDocument/2006/relationships/image" Target="../media/image149.png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 /><Relationship Id="rId3" Type="http://schemas.openxmlformats.org/officeDocument/2006/relationships/image" Target="../media/image123.png" /><Relationship Id="rId7" Type="http://schemas.openxmlformats.org/officeDocument/2006/relationships/image" Target="../media/image17.png" /><Relationship Id="rId12" Type="http://schemas.openxmlformats.org/officeDocument/2006/relationships/image" Target="../media/image154.png" /><Relationship Id="rId2" Type="http://schemas.openxmlformats.org/officeDocument/2006/relationships/image" Target="../media/image15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53.png" /><Relationship Id="rId5" Type="http://schemas.openxmlformats.org/officeDocument/2006/relationships/image" Target="../media/image3.png" /><Relationship Id="rId10" Type="http://schemas.openxmlformats.org/officeDocument/2006/relationships/image" Target="../media/image126.png" /><Relationship Id="rId4" Type="http://schemas.openxmlformats.org/officeDocument/2006/relationships/image" Target="../media/image2.png" /><Relationship Id="rId9" Type="http://schemas.openxmlformats.org/officeDocument/2006/relationships/image" Target="../media/image152.png" 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 /><Relationship Id="rId3" Type="http://schemas.openxmlformats.org/officeDocument/2006/relationships/image" Target="../media/image131.png" /><Relationship Id="rId7" Type="http://schemas.openxmlformats.org/officeDocument/2006/relationships/image" Target="../media/image17.png" /><Relationship Id="rId2" Type="http://schemas.openxmlformats.org/officeDocument/2006/relationships/image" Target="../media/image15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58.png" /><Relationship Id="rId5" Type="http://schemas.openxmlformats.org/officeDocument/2006/relationships/image" Target="../media/image3.png" /><Relationship Id="rId10" Type="http://schemas.openxmlformats.org/officeDocument/2006/relationships/image" Target="../media/image157.png" /><Relationship Id="rId4" Type="http://schemas.openxmlformats.org/officeDocument/2006/relationships/image" Target="../media/image2.png" /><Relationship Id="rId9" Type="http://schemas.openxmlformats.org/officeDocument/2006/relationships/image" Target="../media/image126.png" 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 /><Relationship Id="rId3" Type="http://schemas.openxmlformats.org/officeDocument/2006/relationships/image" Target="../media/image131.png" /><Relationship Id="rId7" Type="http://schemas.openxmlformats.org/officeDocument/2006/relationships/image" Target="../media/image17.png" /><Relationship Id="rId2" Type="http://schemas.openxmlformats.org/officeDocument/2006/relationships/image" Target="../media/image15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62.png" /><Relationship Id="rId5" Type="http://schemas.openxmlformats.org/officeDocument/2006/relationships/image" Target="../media/image3.png" /><Relationship Id="rId10" Type="http://schemas.openxmlformats.org/officeDocument/2006/relationships/image" Target="../media/image161.png" /><Relationship Id="rId4" Type="http://schemas.openxmlformats.org/officeDocument/2006/relationships/image" Target="../media/image2.png" /><Relationship Id="rId9" Type="http://schemas.openxmlformats.org/officeDocument/2006/relationships/image" Target="../media/image126.png" 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164.png" /><Relationship Id="rId18" Type="http://schemas.openxmlformats.org/officeDocument/2006/relationships/image" Target="../media/image166.png" /><Relationship Id="rId3" Type="http://schemas.openxmlformats.org/officeDocument/2006/relationships/image" Target="../media/image39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165.png" /><Relationship Id="rId2" Type="http://schemas.openxmlformats.org/officeDocument/2006/relationships/image" Target="../media/image163.png" /><Relationship Id="rId16" Type="http://schemas.openxmlformats.org/officeDocument/2006/relationships/image" Target="../media/image72.png" /><Relationship Id="rId20" Type="http://schemas.openxmlformats.org/officeDocument/2006/relationships/image" Target="../media/image16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 /><Relationship Id="rId13" Type="http://schemas.openxmlformats.org/officeDocument/2006/relationships/image" Target="../media/image175.png" /><Relationship Id="rId3" Type="http://schemas.openxmlformats.org/officeDocument/2006/relationships/image" Target="../media/image169.png" /><Relationship Id="rId7" Type="http://schemas.openxmlformats.org/officeDocument/2006/relationships/image" Target="../media/image170.png" /><Relationship Id="rId12" Type="http://schemas.openxmlformats.org/officeDocument/2006/relationships/image" Target="../media/image174.png" /><Relationship Id="rId2" Type="http://schemas.openxmlformats.org/officeDocument/2006/relationships/image" Target="../media/image16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73.png" /><Relationship Id="rId5" Type="http://schemas.openxmlformats.org/officeDocument/2006/relationships/image" Target="../media/image3.png" /><Relationship Id="rId10" Type="http://schemas.openxmlformats.org/officeDocument/2006/relationships/image" Target="../media/image172.png" /><Relationship Id="rId4" Type="http://schemas.openxmlformats.org/officeDocument/2006/relationships/image" Target="../media/image2.png" /><Relationship Id="rId9" Type="http://schemas.openxmlformats.org/officeDocument/2006/relationships/image" Target="../media/image17.png" 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177.png" /><Relationship Id="rId18" Type="http://schemas.openxmlformats.org/officeDocument/2006/relationships/image" Target="../media/image179.png" /><Relationship Id="rId3" Type="http://schemas.openxmlformats.org/officeDocument/2006/relationships/image" Target="../media/image39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178.png" /><Relationship Id="rId2" Type="http://schemas.openxmlformats.org/officeDocument/2006/relationships/image" Target="../media/image176.png" /><Relationship Id="rId16" Type="http://schemas.openxmlformats.org/officeDocument/2006/relationships/image" Target="../media/image72.png" /><Relationship Id="rId20" Type="http://schemas.openxmlformats.org/officeDocument/2006/relationships/image" Target="../media/image18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77.png" /><Relationship Id="rId7" Type="http://schemas.openxmlformats.org/officeDocument/2006/relationships/image" Target="../media/image182.png" /><Relationship Id="rId2" Type="http://schemas.openxmlformats.org/officeDocument/2006/relationships/image" Target="../media/image18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84.png" /><Relationship Id="rId4" Type="http://schemas.openxmlformats.org/officeDocument/2006/relationships/image" Target="../media/image2.png" /><Relationship Id="rId9" Type="http://schemas.openxmlformats.org/officeDocument/2006/relationships/image" Target="../media/image183.png" 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 /><Relationship Id="rId3" Type="http://schemas.openxmlformats.org/officeDocument/2006/relationships/image" Target="../media/image186.png" /><Relationship Id="rId7" Type="http://schemas.openxmlformats.org/officeDocument/2006/relationships/image" Target="../media/image17.png" /><Relationship Id="rId2" Type="http://schemas.openxmlformats.org/officeDocument/2006/relationships/image" Target="../media/image18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89.png" /><Relationship Id="rId4" Type="http://schemas.openxmlformats.org/officeDocument/2006/relationships/image" Target="../media/image2.png" /><Relationship Id="rId9" Type="http://schemas.openxmlformats.org/officeDocument/2006/relationships/image" Target="../media/image188.png" 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 /><Relationship Id="rId3" Type="http://schemas.openxmlformats.org/officeDocument/2006/relationships/image" Target="../media/image123.png" /><Relationship Id="rId7" Type="http://schemas.openxmlformats.org/officeDocument/2006/relationships/image" Target="../media/image17.png" /><Relationship Id="rId2" Type="http://schemas.openxmlformats.org/officeDocument/2006/relationships/image" Target="../media/image19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193.png" /><Relationship Id="rId4" Type="http://schemas.openxmlformats.org/officeDocument/2006/relationships/image" Target="../media/image2.png" /><Relationship Id="rId9" Type="http://schemas.openxmlformats.org/officeDocument/2006/relationships/image" Target="../media/image192.png" 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 /><Relationship Id="rId3" Type="http://schemas.openxmlformats.org/officeDocument/2006/relationships/image" Target="../media/image108.png" /><Relationship Id="rId7" Type="http://schemas.openxmlformats.org/officeDocument/2006/relationships/image" Target="../media/image17.png" /><Relationship Id="rId2" Type="http://schemas.openxmlformats.org/officeDocument/2006/relationships/image" Target="../media/image19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198.png" /><Relationship Id="rId5" Type="http://schemas.openxmlformats.org/officeDocument/2006/relationships/image" Target="../media/image3.png" /><Relationship Id="rId10" Type="http://schemas.openxmlformats.org/officeDocument/2006/relationships/image" Target="../media/image197.png" /><Relationship Id="rId4" Type="http://schemas.openxmlformats.org/officeDocument/2006/relationships/image" Target="../media/image2.png" /><Relationship Id="rId9" Type="http://schemas.openxmlformats.org/officeDocument/2006/relationships/image" Target="../media/image196.png" 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200.png" /><Relationship Id="rId18" Type="http://schemas.openxmlformats.org/officeDocument/2006/relationships/image" Target="../media/image179.png" /><Relationship Id="rId3" Type="http://schemas.openxmlformats.org/officeDocument/2006/relationships/image" Target="../media/image39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201.png" /><Relationship Id="rId2" Type="http://schemas.openxmlformats.org/officeDocument/2006/relationships/image" Target="../media/image199.png" /><Relationship Id="rId16" Type="http://schemas.openxmlformats.org/officeDocument/2006/relationships/image" Target="../media/image72.png" /><Relationship Id="rId20" Type="http://schemas.openxmlformats.org/officeDocument/2006/relationships/image" Target="../media/image20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3" Type="http://schemas.openxmlformats.org/officeDocument/2006/relationships/image" Target="../media/image77.png" /><Relationship Id="rId7" Type="http://schemas.openxmlformats.org/officeDocument/2006/relationships/image" Target="../media/image204.png" /><Relationship Id="rId2" Type="http://schemas.openxmlformats.org/officeDocument/2006/relationships/image" Target="../media/image20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06.png" /><Relationship Id="rId4" Type="http://schemas.openxmlformats.org/officeDocument/2006/relationships/image" Target="../media/image2.png" /><Relationship Id="rId9" Type="http://schemas.openxmlformats.org/officeDocument/2006/relationships/image" Target="../media/image205.png" 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 /><Relationship Id="rId3" Type="http://schemas.openxmlformats.org/officeDocument/2006/relationships/image" Target="../media/image95.png" /><Relationship Id="rId7" Type="http://schemas.openxmlformats.org/officeDocument/2006/relationships/image" Target="../media/image17.png" /><Relationship Id="rId2" Type="http://schemas.openxmlformats.org/officeDocument/2006/relationships/image" Target="../media/image20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10.png" /><Relationship Id="rId4" Type="http://schemas.openxmlformats.org/officeDocument/2006/relationships/image" Target="../media/image2.png" /><Relationship Id="rId9" Type="http://schemas.openxmlformats.org/officeDocument/2006/relationships/image" Target="../media/image209.png" 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 /><Relationship Id="rId3" Type="http://schemas.openxmlformats.org/officeDocument/2006/relationships/image" Target="../media/image131.png" /><Relationship Id="rId7" Type="http://schemas.openxmlformats.org/officeDocument/2006/relationships/image" Target="../media/image17.png" /><Relationship Id="rId2" Type="http://schemas.openxmlformats.org/officeDocument/2006/relationships/image" Target="../media/image2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13.png" /><Relationship Id="rId4" Type="http://schemas.openxmlformats.org/officeDocument/2006/relationships/image" Target="../media/image2.png" /><Relationship Id="rId9" Type="http://schemas.openxmlformats.org/officeDocument/2006/relationships/image" Target="../media/image210.png" 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 /><Relationship Id="rId3" Type="http://schemas.openxmlformats.org/officeDocument/2006/relationships/image" Target="../media/image215.png" /><Relationship Id="rId7" Type="http://schemas.openxmlformats.org/officeDocument/2006/relationships/image" Target="../media/image17.png" /><Relationship Id="rId2" Type="http://schemas.openxmlformats.org/officeDocument/2006/relationships/image" Target="../media/image21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10.png" /><Relationship Id="rId4" Type="http://schemas.openxmlformats.org/officeDocument/2006/relationships/image" Target="../media/image2.png" /><Relationship Id="rId9" Type="http://schemas.openxmlformats.org/officeDocument/2006/relationships/image" Target="../media/image217.png" 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 /><Relationship Id="rId3" Type="http://schemas.openxmlformats.org/officeDocument/2006/relationships/image" Target="../media/image60.png" /><Relationship Id="rId7" Type="http://schemas.openxmlformats.org/officeDocument/2006/relationships/image" Target="../media/image17.png" /><Relationship Id="rId2" Type="http://schemas.openxmlformats.org/officeDocument/2006/relationships/image" Target="../media/image2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10.png" /><Relationship Id="rId4" Type="http://schemas.openxmlformats.org/officeDocument/2006/relationships/image" Target="../media/image2.png" /><Relationship Id="rId9" Type="http://schemas.openxmlformats.org/officeDocument/2006/relationships/image" Target="../media/image220.png" 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 /><Relationship Id="rId3" Type="http://schemas.openxmlformats.org/officeDocument/2006/relationships/image" Target="../media/image222.png" /><Relationship Id="rId7" Type="http://schemas.openxmlformats.org/officeDocument/2006/relationships/image" Target="../media/image17.png" /><Relationship Id="rId2" Type="http://schemas.openxmlformats.org/officeDocument/2006/relationships/image" Target="../media/image22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24.png" /><Relationship Id="rId4" Type="http://schemas.openxmlformats.org/officeDocument/2006/relationships/image" Target="../media/image2.png" /><Relationship Id="rId9" Type="http://schemas.openxmlformats.org/officeDocument/2006/relationships/image" Target="../media/image210.png" 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 /><Relationship Id="rId3" Type="http://schemas.openxmlformats.org/officeDocument/2006/relationships/image" Target="../media/image108.png" /><Relationship Id="rId7" Type="http://schemas.openxmlformats.org/officeDocument/2006/relationships/image" Target="../media/image17.png" /><Relationship Id="rId12" Type="http://schemas.openxmlformats.org/officeDocument/2006/relationships/image" Target="../media/image227.png" /><Relationship Id="rId2" Type="http://schemas.openxmlformats.org/officeDocument/2006/relationships/image" Target="../media/image22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97.png" /><Relationship Id="rId5" Type="http://schemas.openxmlformats.org/officeDocument/2006/relationships/image" Target="../media/image3.png" /><Relationship Id="rId10" Type="http://schemas.openxmlformats.org/officeDocument/2006/relationships/image" Target="../media/image210.png" /><Relationship Id="rId4" Type="http://schemas.openxmlformats.org/officeDocument/2006/relationships/image" Target="../media/image2.png" /><Relationship Id="rId9" Type="http://schemas.openxmlformats.org/officeDocument/2006/relationships/image" Target="../media/image226.png" 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 /><Relationship Id="rId3" Type="http://schemas.openxmlformats.org/officeDocument/2006/relationships/image" Target="../media/image229.png" /><Relationship Id="rId7" Type="http://schemas.openxmlformats.org/officeDocument/2006/relationships/image" Target="../media/image17.png" /><Relationship Id="rId12" Type="http://schemas.openxmlformats.org/officeDocument/2006/relationships/image" Target="../media/image233.png" /><Relationship Id="rId2" Type="http://schemas.openxmlformats.org/officeDocument/2006/relationships/image" Target="../media/image22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232.png" /><Relationship Id="rId5" Type="http://schemas.openxmlformats.org/officeDocument/2006/relationships/image" Target="../media/image3.png" /><Relationship Id="rId10" Type="http://schemas.openxmlformats.org/officeDocument/2006/relationships/image" Target="../media/image231.png" /><Relationship Id="rId4" Type="http://schemas.openxmlformats.org/officeDocument/2006/relationships/image" Target="../media/image2.png" /><Relationship Id="rId9" Type="http://schemas.openxmlformats.org/officeDocument/2006/relationships/image" Target="../media/image210.png" 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 /><Relationship Id="rId3" Type="http://schemas.openxmlformats.org/officeDocument/2006/relationships/image" Target="../media/image147.png" /><Relationship Id="rId7" Type="http://schemas.openxmlformats.org/officeDocument/2006/relationships/image" Target="../media/image17.png" /><Relationship Id="rId2" Type="http://schemas.openxmlformats.org/officeDocument/2006/relationships/image" Target="../media/image23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3.png" /><Relationship Id="rId10" Type="http://schemas.openxmlformats.org/officeDocument/2006/relationships/image" Target="../media/image210.png" /><Relationship Id="rId4" Type="http://schemas.openxmlformats.org/officeDocument/2006/relationships/image" Target="../media/image2.png" /><Relationship Id="rId9" Type="http://schemas.openxmlformats.org/officeDocument/2006/relationships/image" Target="../media/image236.png" 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239.png" /><Relationship Id="rId18" Type="http://schemas.openxmlformats.org/officeDocument/2006/relationships/image" Target="../media/image74.png" /><Relationship Id="rId3" Type="http://schemas.openxmlformats.org/officeDocument/2006/relationships/image" Target="../media/image238.png" /><Relationship Id="rId21" Type="http://schemas.openxmlformats.org/officeDocument/2006/relationships/image" Target="../media/image17.png" /><Relationship Id="rId7" Type="http://schemas.openxmlformats.org/officeDocument/2006/relationships/image" Target="../media/image43.png" /><Relationship Id="rId12" Type="http://schemas.openxmlformats.org/officeDocument/2006/relationships/image" Target="../media/image3.png" /><Relationship Id="rId17" Type="http://schemas.openxmlformats.org/officeDocument/2006/relationships/image" Target="../media/image241.png" /><Relationship Id="rId2" Type="http://schemas.openxmlformats.org/officeDocument/2006/relationships/image" Target="../media/image237.png" /><Relationship Id="rId16" Type="http://schemas.openxmlformats.org/officeDocument/2006/relationships/image" Target="../media/image240.png" /><Relationship Id="rId20" Type="http://schemas.openxmlformats.org/officeDocument/2006/relationships/image" Target="../media/image24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11" Type="http://schemas.openxmlformats.org/officeDocument/2006/relationships/image" Target="../media/image46.png" /><Relationship Id="rId5" Type="http://schemas.openxmlformats.org/officeDocument/2006/relationships/image" Target="../media/image41.png" /><Relationship Id="rId15" Type="http://schemas.openxmlformats.org/officeDocument/2006/relationships/image" Target="../media/image32.png" /><Relationship Id="rId10" Type="http://schemas.openxmlformats.org/officeDocument/2006/relationships/image" Target="../media/image45.png" /><Relationship Id="rId19" Type="http://schemas.openxmlformats.org/officeDocument/2006/relationships/image" Target="../media/image50.png" /><Relationship Id="rId4" Type="http://schemas.openxmlformats.org/officeDocument/2006/relationships/image" Target="../media/image40.png" /><Relationship Id="rId9" Type="http://schemas.openxmlformats.org/officeDocument/2006/relationships/image" Target="../media/image2.png" /><Relationship Id="rId14" Type="http://schemas.openxmlformats.org/officeDocument/2006/relationships/image" Target="../media/image33.png" 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 /><Relationship Id="rId3" Type="http://schemas.openxmlformats.org/officeDocument/2006/relationships/image" Target="../media/image244.png" /><Relationship Id="rId7" Type="http://schemas.openxmlformats.org/officeDocument/2006/relationships/image" Target="../media/image17.png" /><Relationship Id="rId2" Type="http://schemas.openxmlformats.org/officeDocument/2006/relationships/image" Target="../media/image24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11" Type="http://schemas.openxmlformats.org/officeDocument/2006/relationships/image" Target="../media/image248.png" /><Relationship Id="rId5" Type="http://schemas.openxmlformats.org/officeDocument/2006/relationships/image" Target="../media/image3.png" /><Relationship Id="rId10" Type="http://schemas.openxmlformats.org/officeDocument/2006/relationships/image" Target="../media/image247.png" /><Relationship Id="rId4" Type="http://schemas.openxmlformats.org/officeDocument/2006/relationships/image" Target="../media/image2.png" /><Relationship Id="rId9" Type="http://schemas.openxmlformats.org/officeDocument/2006/relationships/image" Target="../media/image24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87007" cy="7297169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38158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325" y="228600"/>
            <a:ext cx="7925907" cy="6811326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25" y="257175"/>
            <a:ext cx="2143424" cy="1143160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2562225"/>
            <a:ext cx="952633" cy="952633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675" y="3009900"/>
            <a:ext cx="7887801" cy="2429214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3190875"/>
            <a:ext cx="2896004" cy="1428950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325" y="3086100"/>
            <a:ext cx="7373379" cy="3524742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3962400"/>
            <a:ext cx="952633" cy="95263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50" y="4562475"/>
            <a:ext cx="800212" cy="800212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50" y="5562600"/>
            <a:ext cx="1971950" cy="1371792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725" y="5810250"/>
            <a:ext cx="4001058" cy="1286055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50" y="6076950"/>
            <a:ext cx="2810267" cy="523948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352425"/>
            <a:ext cx="2734057" cy="790685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975"/>
            <a:ext cx="13051072" cy="819264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775" y="2409825"/>
            <a:ext cx="10793332" cy="2953162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75" y="1304925"/>
            <a:ext cx="1209844" cy="110505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4286848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975"/>
            <a:ext cx="13051072" cy="819264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" y="1409700"/>
            <a:ext cx="11679281" cy="5182324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4286848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3430" cy="3620005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257175"/>
            <a:ext cx="2876952" cy="962159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625" y="257175"/>
            <a:ext cx="7049484" cy="3362794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25" y="2381250"/>
            <a:ext cx="2524477" cy="1238423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" y="3124200"/>
            <a:ext cx="943107" cy="943107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0" y="3124200"/>
            <a:ext cx="943107" cy="943107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3238500"/>
            <a:ext cx="4039164" cy="714475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650" y="3200400"/>
            <a:ext cx="3772427" cy="743054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375" y="4010025"/>
            <a:ext cx="3381847" cy="905001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550" y="4362450"/>
            <a:ext cx="7068537" cy="2857899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075" y="24765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925" y="2466975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550" y="2686050"/>
            <a:ext cx="2943636" cy="647790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975"/>
            <a:ext cx="13051072" cy="819264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3848100"/>
            <a:ext cx="4553586" cy="2486372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475" y="1152525"/>
            <a:ext cx="4544059" cy="247684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1152525"/>
            <a:ext cx="3467584" cy="518232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4286848" cy="352474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1152525"/>
            <a:ext cx="3915321" cy="213389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3324225"/>
            <a:ext cx="3915321" cy="299126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13051072" cy="885949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0350" y="1104900"/>
            <a:ext cx="5763430" cy="369621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4286848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104900"/>
            <a:ext cx="5763430" cy="373432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75" y="5067300"/>
            <a:ext cx="11688807" cy="178142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13051072" cy="885949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333500"/>
            <a:ext cx="4867955" cy="5344271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0075" y="3143250"/>
            <a:ext cx="6392168" cy="4153480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325747" cy="35247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050" y="1352550"/>
            <a:ext cx="6287378" cy="529663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1295400"/>
            <a:ext cx="2896004" cy="1238423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325" y="25527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6900" y="2533650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450" y="2952750"/>
            <a:ext cx="3343742" cy="1514687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181100"/>
            <a:ext cx="7468643" cy="46679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762125"/>
            <a:ext cx="11974597" cy="495369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5" y="2667000"/>
            <a:ext cx="3238952" cy="3791479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900" y="1400175"/>
            <a:ext cx="952633" cy="952633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50" y="1400175"/>
            <a:ext cx="952633" cy="95263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5875" y="1400175"/>
            <a:ext cx="952633" cy="952633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850" y="2667000"/>
            <a:ext cx="3238952" cy="4163006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350" y="2667000"/>
            <a:ext cx="3238952" cy="379147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900" y="6010275"/>
            <a:ext cx="9745435" cy="352474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75" y="1181100"/>
            <a:ext cx="6839905" cy="462979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475" y="1228725"/>
            <a:ext cx="6287378" cy="4382112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6950" y="6000750"/>
            <a:ext cx="8345065" cy="72400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2400"/>
            <a:ext cx="13051072" cy="84784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7075" y="1171575"/>
            <a:ext cx="5363324" cy="2800741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" y="1143000"/>
            <a:ext cx="571580" cy="571580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650" y="1143000"/>
            <a:ext cx="4286848" cy="6668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5725" y="1695450"/>
            <a:ext cx="4324954" cy="1400371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0000">
            <a:off x="2667019" y="2514600"/>
            <a:ext cx="1000265" cy="1000265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" y="3819525"/>
            <a:ext cx="11926965" cy="2695951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466850"/>
            <a:ext cx="2210109" cy="221010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25"/>
            <a:ext cx="13051072" cy="87642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900" y="1171575"/>
            <a:ext cx="7230484" cy="3734321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325" y="5324475"/>
            <a:ext cx="7259063" cy="89547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350"/>
            <a:ext cx="13051072" cy="866896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650" y="1209675"/>
            <a:ext cx="10240805" cy="40010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325" y="5705475"/>
            <a:ext cx="9126224" cy="82879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1295400"/>
            <a:ext cx="2896004" cy="1238423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325" y="25527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6900" y="2533650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900" y="2990850"/>
            <a:ext cx="3343742" cy="1514687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1085850"/>
            <a:ext cx="7468643" cy="46679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5" y="1552575"/>
            <a:ext cx="11974597" cy="543000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5" y="2667000"/>
            <a:ext cx="3238952" cy="3791479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900" y="1400175"/>
            <a:ext cx="952633" cy="952633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50" y="1400175"/>
            <a:ext cx="952633" cy="95263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5875" y="1400175"/>
            <a:ext cx="952633" cy="952633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850" y="2667000"/>
            <a:ext cx="3238952" cy="4163006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350" y="2667000"/>
            <a:ext cx="3238952" cy="379147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925"/>
            <a:ext cx="13051072" cy="838317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371600"/>
            <a:ext cx="4010585" cy="324847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1352550"/>
            <a:ext cx="6287378" cy="3896269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00591" y="2914650"/>
            <a:ext cx="390580" cy="990738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77313" y="2619375"/>
            <a:ext cx="390580" cy="99073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25" y="2895600"/>
            <a:ext cx="2686425" cy="714475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4675" y="5819775"/>
            <a:ext cx="6763694" cy="7716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75"/>
            <a:ext cx="13051072" cy="85737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150" y="5829300"/>
            <a:ext cx="6973274" cy="666843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700" y="1343025"/>
            <a:ext cx="8783276" cy="421063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25"/>
            <a:ext cx="13051072" cy="87642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300" y="1152525"/>
            <a:ext cx="8916645" cy="4429744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725" y="5972175"/>
            <a:ext cx="8945224" cy="79068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975"/>
            <a:ext cx="13051072" cy="819264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775" y="1543050"/>
            <a:ext cx="8916645" cy="3477111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5591175"/>
            <a:ext cx="8945224" cy="72400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13051072" cy="885949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300" y="1381125"/>
            <a:ext cx="8916645" cy="5077534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25"/>
            <a:ext cx="13051072" cy="87642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150" y="1285875"/>
            <a:ext cx="5620535" cy="38010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1285875"/>
            <a:ext cx="5620535" cy="3801006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5343525"/>
            <a:ext cx="9211961" cy="97168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0025"/>
            <a:ext cx="13051072" cy="80021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075" y="1171575"/>
            <a:ext cx="7925907" cy="410584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0025" y="5772150"/>
            <a:ext cx="4753639" cy="666843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925"/>
            <a:ext cx="13051072" cy="838317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750" y="1247775"/>
            <a:ext cx="5858693" cy="3581900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25" y="1266825"/>
            <a:ext cx="5820588" cy="355332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00782" y="1914525"/>
            <a:ext cx="428685" cy="990738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325" y="5534025"/>
            <a:ext cx="6944695" cy="69542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75"/>
            <a:ext cx="13051072" cy="85737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850" y="1276350"/>
            <a:ext cx="6344536" cy="3915321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75" y="1285875"/>
            <a:ext cx="4963218" cy="391532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1625" y="5724525"/>
            <a:ext cx="9326277" cy="6477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75"/>
            <a:ext cx="13051072" cy="85737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162050"/>
            <a:ext cx="5868219" cy="3524742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7535327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7025" y="1162050"/>
            <a:ext cx="5830114" cy="3543795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210175"/>
            <a:ext cx="10069331" cy="7716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1295400"/>
            <a:ext cx="1047896" cy="1333686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24765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7825" y="2476500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525" y="2724150"/>
            <a:ext cx="3419952" cy="1552792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50"/>
            <a:ext cx="13051072" cy="828791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1228725"/>
            <a:ext cx="9850225" cy="404869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425" y="2695575"/>
            <a:ext cx="9850225" cy="4601217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983594" cy="523948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625" y="2838450"/>
            <a:ext cx="5553851" cy="2438740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40000">
            <a:off x="6438918" y="2695575"/>
            <a:ext cx="390580" cy="504895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5648325"/>
            <a:ext cx="10259857" cy="88594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1295400"/>
            <a:ext cx="1047896" cy="1181265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24765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7825" y="2476500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0" y="2657475"/>
            <a:ext cx="3419952" cy="1552792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295400"/>
            <a:ext cx="7468643" cy="46679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857375"/>
            <a:ext cx="11974597" cy="480127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925"/>
            <a:ext cx="13032020" cy="838317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500" y="1085850"/>
            <a:ext cx="10278910" cy="4829849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500" y="6115050"/>
            <a:ext cx="10297963" cy="62873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10583752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925"/>
            <a:ext cx="13051072" cy="838317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325" y="1152525"/>
            <a:ext cx="7459116" cy="4382112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5648325"/>
            <a:ext cx="7459116" cy="990738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8164064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350"/>
            <a:ext cx="13051072" cy="866896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1724025"/>
            <a:ext cx="6287378" cy="4582165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3990975"/>
            <a:ext cx="5801535" cy="2572109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10564700" cy="35247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550" y="1285875"/>
            <a:ext cx="5830114" cy="257210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57175"/>
            <a:ext cx="5353798" cy="679227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1295400"/>
            <a:ext cx="1047896" cy="1181265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2476500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7825" y="2476500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750" y="590550"/>
            <a:ext cx="2676899" cy="704948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0" y="2657475"/>
            <a:ext cx="3419952" cy="1552792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"/>
            <a:ext cx="13051072" cy="809738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047750"/>
            <a:ext cx="7468643" cy="46679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1590675"/>
            <a:ext cx="11974597" cy="5458587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9211961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2400"/>
            <a:ext cx="13051072" cy="847843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300" y="1171575"/>
            <a:ext cx="7316222" cy="3658111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5275" y="5429250"/>
            <a:ext cx="4286848" cy="666843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75"/>
            <a:ext cx="13051072" cy="85737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1725" y="1352550"/>
            <a:ext cx="8040222" cy="3762900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100" y="5353050"/>
            <a:ext cx="6601747" cy="55252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7650"/>
            <a:ext cx="13051072" cy="75258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975" y="1114425"/>
            <a:ext cx="9402488" cy="4077269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325" y="5648325"/>
            <a:ext cx="8459381" cy="666843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13051072" cy="885949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25" y="1247775"/>
            <a:ext cx="11631649" cy="4077269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" y="5638800"/>
            <a:ext cx="11669754" cy="857370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50"/>
            <a:ext cx="13051072" cy="943107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5629275"/>
            <a:ext cx="7135221" cy="771633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7025" y="1200150"/>
            <a:ext cx="7144748" cy="41439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350"/>
            <a:ext cx="13051072" cy="866896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125" y="1104900"/>
            <a:ext cx="4286848" cy="666843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125" y="2577480"/>
            <a:ext cx="11117227" cy="4229691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1104900"/>
            <a:ext cx="571580" cy="571580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150" y="1762125"/>
            <a:ext cx="1648055" cy="16480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8125"/>
            <a:ext cx="13051072" cy="762106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25" y="1152525"/>
            <a:ext cx="8497487" cy="4420217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05586" y="4362450"/>
            <a:ext cx="485843" cy="1428950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9050" y="4914900"/>
            <a:ext cx="4286848" cy="3048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" y="5791200"/>
            <a:ext cx="11069596" cy="97168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0025"/>
            <a:ext cx="13051072" cy="80021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266700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" y="1104900"/>
            <a:ext cx="11326806" cy="4620270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" y="5953125"/>
            <a:ext cx="11326806" cy="71447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" y="476250"/>
            <a:ext cx="6716063" cy="3524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175" y="200025"/>
            <a:ext cx="5201376" cy="6849432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825" y="0"/>
            <a:ext cx="7582959" cy="7287643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48500"/>
            <a:ext cx="13041545" cy="247685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41545" cy="247685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38975"/>
            <a:ext cx="13032020" cy="266737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53559" y="3495675"/>
            <a:ext cx="7201905" cy="21910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505185" y="3495675"/>
            <a:ext cx="7201905" cy="219106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575" y="4991100"/>
            <a:ext cx="4286848" cy="1648055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8632" cy="7287643"/>
          </a:xfrm>
          <a:prstGeom prst="rect">
            <a:avLst/>
          </a:prstGeom>
        </p:spPr>
      </p:pic>
      <p:pic>
        <p:nvPicPr>
          <p:cNvPr id="13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725" y="0"/>
            <a:ext cx="3429479" cy="1095528"/>
          </a:xfrm>
          <a:prstGeom prst="rect">
            <a:avLst/>
          </a:prstGeom>
        </p:spPr>
      </p:pic>
      <p:pic>
        <p:nvPicPr>
          <p:cNvPr id="14" name="New picture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15" name="New picture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975" y="857250"/>
            <a:ext cx="762106" cy="1419423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325" y="2143125"/>
            <a:ext cx="943107" cy="943107"/>
          </a:xfrm>
          <a:prstGeom prst="rect">
            <a:avLst/>
          </a:prstGeom>
        </p:spPr>
      </p:pic>
      <p:pic>
        <p:nvPicPr>
          <p:cNvPr id="17" name="New picture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9950" y="2143125"/>
            <a:ext cx="943107" cy="943107"/>
          </a:xfrm>
          <a:prstGeom prst="rect">
            <a:avLst/>
          </a:prstGeom>
        </p:spPr>
      </p:pic>
      <p:pic>
        <p:nvPicPr>
          <p:cNvPr id="18" name="New picture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325" y="600075"/>
            <a:ext cx="2372056" cy="685896"/>
          </a:xfrm>
          <a:prstGeom prst="rect">
            <a:avLst/>
          </a:prstGeom>
        </p:spPr>
      </p:pic>
      <p:pic>
        <p:nvPicPr>
          <p:cNvPr id="19" name="New picture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975" y="2686050"/>
            <a:ext cx="5144218" cy="1028844"/>
          </a:xfrm>
          <a:prstGeom prst="rect">
            <a:avLst/>
          </a:prstGeom>
        </p:spPr>
      </p:pic>
      <p:pic>
        <p:nvPicPr>
          <p:cNvPr id="20" name="New picture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5" y="5781675"/>
            <a:ext cx="4229691" cy="1286055"/>
          </a:xfrm>
          <a:prstGeom prst="rect">
            <a:avLst/>
          </a:prstGeom>
        </p:spPr>
      </p:pic>
      <p:pic>
        <p:nvPicPr>
          <p:cNvPr id="21" name="New picture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3175"/>
            <a:ext cx="952633" cy="952633"/>
          </a:xfrm>
          <a:prstGeom prst="rect">
            <a:avLst/>
          </a:prstGeom>
        </p:spPr>
      </p:pic>
      <p:pic>
        <p:nvPicPr>
          <p:cNvPr id="22" name="New picture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50" y="6715125"/>
            <a:ext cx="1667108" cy="571580"/>
          </a:xfrm>
          <a:prstGeom prst="rect">
            <a:avLst/>
          </a:prstGeom>
        </p:spPr>
      </p:pic>
      <p:pic>
        <p:nvPicPr>
          <p:cNvPr id="23" name="New picture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25" y="6715125"/>
            <a:ext cx="1667108" cy="57158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1000265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51072" cy="257211"/>
          </a:xfrm>
          <a:prstGeom prst="rect">
            <a:avLst/>
          </a:prstGeom>
        </p:spPr>
      </p:pic>
      <p:pic>
        <p:nvPicPr>
          <p:cNvPr id="5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125" y="0"/>
            <a:ext cx="238158" cy="7287643"/>
          </a:xfrm>
          <a:prstGeom prst="rect">
            <a:avLst/>
          </a:prstGeom>
        </p:spPr>
      </p:pic>
      <p:pic>
        <p:nvPicPr>
          <p:cNvPr id="6" name="New 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5"/>
            <a:ext cx="238158" cy="7287643"/>
          </a:xfrm>
          <a:prstGeom prst="rect">
            <a:avLst/>
          </a:prstGeom>
        </p:spPr>
      </p:pic>
      <p:pic>
        <p:nvPicPr>
          <p:cNvPr id="7" name="New picture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200" y="257175"/>
            <a:ext cx="2000529" cy="666843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7550"/>
            <a:ext cx="13051072" cy="2381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57275"/>
            <a:ext cx="13051072" cy="6258799"/>
          </a:xfrm>
          <a:prstGeom prst="rect">
            <a:avLst/>
          </a:prstGeom>
        </p:spPr>
      </p:pic>
      <p:pic>
        <p:nvPicPr>
          <p:cNvPr id="10" name="New picture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1219200"/>
            <a:ext cx="7763959" cy="5725324"/>
          </a:xfrm>
          <a:prstGeom prst="rect">
            <a:avLst/>
          </a:prstGeom>
        </p:spPr>
      </p:pic>
      <p:pic>
        <p:nvPicPr>
          <p:cNvPr id="11" name="New picture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450" y="2447925"/>
            <a:ext cx="4877481" cy="3067478"/>
          </a:xfrm>
          <a:prstGeom prst="rect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438150"/>
            <a:ext cx="7487696" cy="400106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32"/>
  <p:tag name="AS_OS" val="Microsoft Windows NT 10.0.14393.0"/>
  <p:tag name="AS_RELEASE_DATE" val="2020.08.14"/>
  <p:tag name="AS_TITLE" val="Aspose.Slides for .NET Standard 2.0"/>
  <p:tag name="AS_VERSION" val="2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Personnalisé</PresentationFormat>
  <Paragraphs>0</Paragraphs>
  <Slides>48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TESTE Chantal</dc:creator>
  <cp:lastModifiedBy>Jean-Christophe BARRES</cp:lastModifiedBy>
  <cp:revision>5</cp:revision>
  <cp:lastPrinted>2023-09-20T11:20:03Z</cp:lastPrinted>
  <dcterms:created xsi:type="dcterms:W3CDTF">2023-09-20T10:20:03Z</dcterms:created>
  <dcterms:modified xsi:type="dcterms:W3CDTF">2023-10-19T09:58:40Z</dcterms:modified>
</cp:coreProperties>
</file>